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550" r:id="rId2"/>
    <p:sldId id="551" r:id="rId3"/>
    <p:sldId id="552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541" r:id="rId28"/>
    <p:sldId id="542" r:id="rId29"/>
    <p:sldId id="543" r:id="rId30"/>
    <p:sldId id="544" r:id="rId31"/>
    <p:sldId id="545" r:id="rId32"/>
    <p:sldId id="546" r:id="rId33"/>
    <p:sldId id="547" r:id="rId34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1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6FE8E"/>
    <a:srgbClr val="F6C0A8"/>
    <a:srgbClr val="33CC33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4853E-5B11-40E8-861B-B6B6D338DD6B}" v="3" dt="2024-01-09T14:14:48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34" y="108"/>
      </p:cViewPr>
      <p:guideLst>
        <p:guide orient="horz" pos="2151"/>
        <p:guide pos="1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iaglow" userId="3fa7fd0a-566d-4a06-9baa-721333026e81" providerId="ADAL" clId="{6FE7CD27-C7D9-45FE-B625-EA536C12D883}"/>
    <pc:docChg chg="modSld">
      <pc:chgData name="Andrew Biaglow" userId="3fa7fd0a-566d-4a06-9baa-721333026e81" providerId="ADAL" clId="{6FE7CD27-C7D9-45FE-B625-EA536C12D883}" dt="2023-01-04T16:29:03.022" v="6" actId="14100"/>
      <pc:docMkLst>
        <pc:docMk/>
      </pc:docMkLst>
      <pc:sldChg chg="modSp mod">
        <pc:chgData name="Andrew Biaglow" userId="3fa7fd0a-566d-4a06-9baa-721333026e81" providerId="ADAL" clId="{6FE7CD27-C7D9-45FE-B625-EA536C12D883}" dt="2023-01-04T16:29:03.022" v="6" actId="14100"/>
        <pc:sldMkLst>
          <pc:docMk/>
          <pc:sldMk cId="0" sldId="517"/>
        </pc:sldMkLst>
        <pc:spChg chg="mod">
          <ac:chgData name="Andrew Biaglow" userId="3fa7fd0a-566d-4a06-9baa-721333026e81" providerId="ADAL" clId="{6FE7CD27-C7D9-45FE-B625-EA536C12D883}" dt="2023-01-04T16:29:03.022" v="6" actId="14100"/>
          <ac:spMkLst>
            <pc:docMk/>
            <pc:sldMk cId="0" sldId="517"/>
            <ac:spMk id="2" creationId="{660729C8-D4B6-456C-A832-3D6A2FA99334}"/>
          </ac:spMkLst>
        </pc:spChg>
      </pc:sldChg>
    </pc:docChg>
  </pc:docChgLst>
  <pc:docChgLst>
    <pc:chgData name="Biaglow, Andrew Dr." userId="3fa7fd0a-566d-4a06-9baa-721333026e81" providerId="ADAL" clId="{BC84853E-5B11-40E8-861B-B6B6D338DD6B}"/>
    <pc:docChg chg="undo custSel modSld">
      <pc:chgData name="Biaglow, Andrew Dr." userId="3fa7fd0a-566d-4a06-9baa-721333026e81" providerId="ADAL" clId="{BC84853E-5B11-40E8-861B-B6B6D338DD6B}" dt="2024-01-09T14:15:15.819" v="52" actId="1076"/>
      <pc:docMkLst>
        <pc:docMk/>
      </pc:docMkLst>
      <pc:sldChg chg="delSp modSp mod">
        <pc:chgData name="Biaglow, Andrew Dr." userId="3fa7fd0a-566d-4a06-9baa-721333026e81" providerId="ADAL" clId="{BC84853E-5B11-40E8-861B-B6B6D338DD6B}" dt="2024-01-09T14:11:43.892" v="29" actId="14100"/>
        <pc:sldMkLst>
          <pc:docMk/>
          <pc:sldMk cId="4136301046" sldId="551"/>
        </pc:sldMkLst>
        <pc:spChg chg="mod">
          <ac:chgData name="Biaglow, Andrew Dr." userId="3fa7fd0a-566d-4a06-9baa-721333026e81" providerId="ADAL" clId="{BC84853E-5B11-40E8-861B-B6B6D338DD6B}" dt="2024-01-09T14:11:43.892" v="29" actId="14100"/>
          <ac:spMkLst>
            <pc:docMk/>
            <pc:sldMk cId="4136301046" sldId="551"/>
            <ac:spMk id="2" creationId="{A62BB0C2-7099-45B8-992D-BEF70515DBA4}"/>
          </ac:spMkLst>
        </pc:spChg>
        <pc:spChg chg="mod">
          <ac:chgData name="Biaglow, Andrew Dr." userId="3fa7fd0a-566d-4a06-9baa-721333026e81" providerId="ADAL" clId="{BC84853E-5B11-40E8-861B-B6B6D338DD6B}" dt="2024-01-09T14:09:43.718" v="14" actId="14100"/>
          <ac:spMkLst>
            <pc:docMk/>
            <pc:sldMk cId="4136301046" sldId="551"/>
            <ac:spMk id="3" creationId="{74A47A54-6435-4670-B8C8-259EF152115F}"/>
          </ac:spMkLst>
        </pc:spChg>
        <pc:spChg chg="mod">
          <ac:chgData name="Biaglow, Andrew Dr." userId="3fa7fd0a-566d-4a06-9baa-721333026e81" providerId="ADAL" clId="{BC84853E-5B11-40E8-861B-B6B6D338DD6B}" dt="2024-01-09T14:08:41.381" v="13" actId="207"/>
          <ac:spMkLst>
            <pc:docMk/>
            <pc:sldMk cId="4136301046" sldId="551"/>
            <ac:spMk id="5" creationId="{CC045C0B-CE2C-1B32-821F-443920E67F9A}"/>
          </ac:spMkLst>
        </pc:spChg>
        <pc:spChg chg="mod">
          <ac:chgData name="Biaglow, Andrew Dr." userId="3fa7fd0a-566d-4a06-9baa-721333026e81" providerId="ADAL" clId="{BC84853E-5B11-40E8-861B-B6B6D338DD6B}" dt="2024-01-09T14:11:33.689" v="27" actId="14100"/>
          <ac:spMkLst>
            <pc:docMk/>
            <pc:sldMk cId="4136301046" sldId="551"/>
            <ac:spMk id="6" creationId="{18A6D1B7-A728-410D-B921-AFDCE3551436}"/>
          </ac:spMkLst>
        </pc:spChg>
        <pc:spChg chg="mod">
          <ac:chgData name="Biaglow, Andrew Dr." userId="3fa7fd0a-566d-4a06-9baa-721333026e81" providerId="ADAL" clId="{BC84853E-5B11-40E8-861B-B6B6D338DD6B}" dt="2024-01-09T14:11:19.940" v="25" actId="692"/>
          <ac:spMkLst>
            <pc:docMk/>
            <pc:sldMk cId="4136301046" sldId="551"/>
            <ac:spMk id="7" creationId="{49263886-8C58-4422-B536-4131ADF030CA}"/>
          </ac:spMkLst>
        </pc:spChg>
        <pc:spChg chg="mod">
          <ac:chgData name="Biaglow, Andrew Dr." userId="3fa7fd0a-566d-4a06-9baa-721333026e81" providerId="ADAL" clId="{BC84853E-5B11-40E8-861B-B6B6D338DD6B}" dt="2024-01-09T14:08:36.133" v="12" actId="692"/>
          <ac:spMkLst>
            <pc:docMk/>
            <pc:sldMk cId="4136301046" sldId="551"/>
            <ac:spMk id="12" creationId="{F3C617C4-553B-347A-9F15-DDECC1EA8775}"/>
          </ac:spMkLst>
        </pc:spChg>
        <pc:spChg chg="mod">
          <ac:chgData name="Biaglow, Andrew Dr." userId="3fa7fd0a-566d-4a06-9baa-721333026e81" providerId="ADAL" clId="{BC84853E-5B11-40E8-861B-B6B6D338DD6B}" dt="2024-01-09T14:08:10.208" v="8" actId="692"/>
          <ac:spMkLst>
            <pc:docMk/>
            <pc:sldMk cId="4136301046" sldId="551"/>
            <ac:spMk id="13" creationId="{4FFD63F8-DD14-45E2-2087-FE6FC4056B83}"/>
          </ac:spMkLst>
        </pc:spChg>
        <pc:spChg chg="mod">
          <ac:chgData name="Biaglow, Andrew Dr." userId="3fa7fd0a-566d-4a06-9baa-721333026e81" providerId="ADAL" clId="{BC84853E-5B11-40E8-861B-B6B6D338DD6B}" dt="2024-01-09T14:08:20.464" v="9" actId="207"/>
          <ac:spMkLst>
            <pc:docMk/>
            <pc:sldMk cId="4136301046" sldId="551"/>
            <ac:spMk id="14" creationId="{AB73F381-F63E-3E51-DFAB-43856C35FE4E}"/>
          </ac:spMkLst>
        </pc:spChg>
        <pc:inkChg chg="del">
          <ac:chgData name="Biaglow, Andrew Dr." userId="3fa7fd0a-566d-4a06-9baa-721333026e81" providerId="ADAL" clId="{BC84853E-5B11-40E8-861B-B6B6D338DD6B}" dt="2024-01-09T14:10:05.029" v="17" actId="478"/>
          <ac:inkMkLst>
            <pc:docMk/>
            <pc:sldMk cId="4136301046" sldId="551"/>
            <ac:inkMk id="4" creationId="{0D271378-8D62-4A9E-9C2E-F129C50C6D8B}"/>
          </ac:inkMkLst>
        </pc:inkChg>
        <pc:inkChg chg="del">
          <ac:chgData name="Biaglow, Andrew Dr." userId="3fa7fd0a-566d-4a06-9baa-721333026e81" providerId="ADAL" clId="{BC84853E-5B11-40E8-861B-B6B6D338DD6B}" dt="2024-01-09T14:10:06.966" v="18" actId="478"/>
          <ac:inkMkLst>
            <pc:docMk/>
            <pc:sldMk cId="4136301046" sldId="551"/>
            <ac:inkMk id="8" creationId="{6E1B693C-DB0F-41AA-849D-43BB82F3D1B3}"/>
          </ac:inkMkLst>
        </pc:inkChg>
      </pc:sldChg>
      <pc:sldChg chg="addSp modSp mod">
        <pc:chgData name="Biaglow, Andrew Dr." userId="3fa7fd0a-566d-4a06-9baa-721333026e81" providerId="ADAL" clId="{BC84853E-5B11-40E8-861B-B6B6D338DD6B}" dt="2024-01-09T14:15:15.819" v="52" actId="1076"/>
        <pc:sldMkLst>
          <pc:docMk/>
          <pc:sldMk cId="2096451129" sldId="552"/>
        </pc:sldMkLst>
        <pc:spChg chg="mod">
          <ac:chgData name="Biaglow, Andrew Dr." userId="3fa7fd0a-566d-4a06-9baa-721333026e81" providerId="ADAL" clId="{BC84853E-5B11-40E8-861B-B6B6D338DD6B}" dt="2024-01-09T14:13:33.174" v="36" actId="14100"/>
          <ac:spMkLst>
            <pc:docMk/>
            <pc:sldMk cId="2096451129" sldId="552"/>
            <ac:spMk id="2" creationId="{660729C8-D4B6-456C-A832-3D6A2FA99334}"/>
          </ac:spMkLst>
        </pc:spChg>
        <pc:spChg chg="add mod">
          <ac:chgData name="Biaglow, Andrew Dr." userId="3fa7fd0a-566d-4a06-9baa-721333026e81" providerId="ADAL" clId="{BC84853E-5B11-40E8-861B-B6B6D338DD6B}" dt="2024-01-09T14:13:40.409" v="37" actId="1076"/>
          <ac:spMkLst>
            <pc:docMk/>
            <pc:sldMk cId="2096451129" sldId="552"/>
            <ac:spMk id="5" creationId="{C1C58CC4-CDF8-3673-1594-437A45720510}"/>
          </ac:spMkLst>
        </pc:spChg>
        <pc:spChg chg="add mod">
          <ac:chgData name="Biaglow, Andrew Dr." userId="3fa7fd0a-566d-4a06-9baa-721333026e81" providerId="ADAL" clId="{BC84853E-5B11-40E8-861B-B6B6D338DD6B}" dt="2024-01-09T14:13:47.237" v="38" actId="1076"/>
          <ac:spMkLst>
            <pc:docMk/>
            <pc:sldMk cId="2096451129" sldId="552"/>
            <ac:spMk id="9" creationId="{7D31ECDA-179E-FF69-C2BF-04AF0C7FFD99}"/>
          </ac:spMkLst>
        </pc:spChg>
        <pc:spChg chg="add mod">
          <ac:chgData name="Biaglow, Andrew Dr." userId="3fa7fd0a-566d-4a06-9baa-721333026e81" providerId="ADAL" clId="{BC84853E-5B11-40E8-861B-B6B6D338DD6B}" dt="2024-01-09T14:14:24.257" v="42" actId="1076"/>
          <ac:spMkLst>
            <pc:docMk/>
            <pc:sldMk cId="2096451129" sldId="552"/>
            <ac:spMk id="10" creationId="{DCF43B74-CBD6-2E4E-D571-20817E189CFA}"/>
          </ac:spMkLst>
        </pc:spChg>
        <pc:spChg chg="add mod">
          <ac:chgData name="Biaglow, Andrew Dr." userId="3fa7fd0a-566d-4a06-9baa-721333026e81" providerId="ADAL" clId="{BC84853E-5B11-40E8-861B-B6B6D338DD6B}" dt="2024-01-09T14:14:36.619" v="44" actId="1076"/>
          <ac:spMkLst>
            <pc:docMk/>
            <pc:sldMk cId="2096451129" sldId="552"/>
            <ac:spMk id="11" creationId="{901B3638-193A-A5A2-6733-2694F3410B55}"/>
          </ac:spMkLst>
        </pc:spChg>
        <pc:spChg chg="add mod">
          <ac:chgData name="Biaglow, Andrew Dr." userId="3fa7fd0a-566d-4a06-9baa-721333026e81" providerId="ADAL" clId="{BC84853E-5B11-40E8-861B-B6B6D338DD6B}" dt="2024-01-09T14:15:15.819" v="52" actId="1076"/>
          <ac:spMkLst>
            <pc:docMk/>
            <pc:sldMk cId="2096451129" sldId="552"/>
            <ac:spMk id="12" creationId="{D2DCDCF1-CC71-6D1F-BED4-CB88F3755C01}"/>
          </ac:spMkLst>
        </pc:spChg>
        <pc:spChg chg="add mod">
          <ac:chgData name="Biaglow, Andrew Dr." userId="3fa7fd0a-566d-4a06-9baa-721333026e81" providerId="ADAL" clId="{BC84853E-5B11-40E8-861B-B6B6D338DD6B}" dt="2024-01-09T14:15:11.972" v="51" actId="1076"/>
          <ac:spMkLst>
            <pc:docMk/>
            <pc:sldMk cId="2096451129" sldId="552"/>
            <ac:spMk id="13" creationId="{6D3D7004-4A93-4E7E-BCE2-ACFA8476DB3F}"/>
          </ac:spMkLst>
        </pc:spChg>
        <pc:picChg chg="mod">
          <ac:chgData name="Biaglow, Andrew Dr." userId="3fa7fd0a-566d-4a06-9baa-721333026e81" providerId="ADAL" clId="{BC84853E-5B11-40E8-861B-B6B6D338DD6B}" dt="2024-01-09T14:14:57.779" v="48" actId="1076"/>
          <ac:picMkLst>
            <pc:docMk/>
            <pc:sldMk cId="2096451129" sldId="552"/>
            <ac:picMk id="8" creationId="{624775B0-0BF0-EB57-98B6-C421ABC3F78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6T15:53:34.1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8878,'3'-3,"0"-1,0 1,0 0,1 0,-1 0,1 1,0-1,0 1,0 0,5-2,1-2,9-5,2-1,0-1,-1-1,0 0,-1-2,18-19,-27 25,1 0,-1 1,2 1,-1 0,15-8,11-6,80-52,-87 57,-24 14,0 0,0 0,0-1,-1 0,11-9,-1-3,0-1,14-20,-21 28,0 0,1 0,1 1,-1 1,1 0,1 0,10-5,29-21,102-80,-74 64,3-3,-74 47,-1 0,0-1,0 1,-1-2,0 1,0 0,0-1,-1 0,6-12,45-92,-49 99,1 1,0 0,1 0,0 0,0 1,1 0,0 1,21-16,-16 13,-1-1,1 0,17-24,38-75,-62 102,-1 1,2 1,-1-1,1 1,0 0,1 1,-1 0,2 0,-1 1,1 0,0 0,13-4,-14 6,1-1,-1 0,0 0,14-11,27-15,-38 25,0 0,0-1,-1-1,0 0,0 0,-1-1,0 0,0-1,-1 0,-1-1,0 0,0 0,-1-1,0 0,8-22,7-17,31-53,37-29,-11 25,-50 71,27-46,2-12,-39 65,2 2,0 0,2 2,2 0,53-44,-34 31,-37 33,1 0,-1 0,0 0,0-1,-1 0,0 0,0 0,0-1,-1 0,0 0,-1-1,6-14,3-23,-4 14,0 1,3 0,21-44,-11 34,24-64,5-13,9 0,-49 103,1 1,0 0,1 0,21-17,11-1,-33 24,-1 0,0 0,0-1,15-17,31-28,-47 38,0 0,-1-1,-1 0,-1 0,7-22,1-3,20-34,-31 69,0 0,0 0,0 0,1 0,0 1,0 0,8-8,15-19,-19 22,-6 7,0-1,1 1,-1-1,-1 0,1 1,-1-1,0 0,0-1,0 1,-1 0,1-7,2-6,1-1,0 1,1 0,9-18,-6 17,-2-1,0 1,4-23,-3 1,2 0,18-46,-8 38,3 1,29-46,72-105,-52 84,41-47,-85 115,-21 34,0 0,1 1,16-19,4 1,-1-2,-1 0,-2-2,37-68,-49 73,0 1,-2-2,9-41,-14 53,1 0,0 1,2 0,13-23,9-22,9-25,-34 74,0 0,1 0,15-22,-14 25,-1-1,0 1,-1-1,0 0,6-22,1-11,2 0,2 2,24-47,24-65,-50 119,2 1,1 1,1 1,31-42,-21 32,35-67,108-228,-166 322,-1 1,0 0,0-1,-2 0,0 0,0-29,6-34,56-225,-53 269,0 1,3 0,27-51,6-13,55-131,-69 105,-10 73,-13 31,0-1,-1 0,-2 0,0-1,-1 0,-1 0,0-1,1-36,-4 42,0 0,1 1,1-1,0 1,2 0,-1 0,2 0,0 1,12-19,15-34,-3 2,4 2,60-86,-73 117,2 1,29-30,-35 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6T15:53:38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0,'3'0,"2"0,2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8428C83-B53F-49D4-9440-41F428CF6CBF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214F113-5766-4E65-8AC0-1AC077EF4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2C3EC-F20E-4C41-8B7B-2E88FC65A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100124" y="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1AD867F6-0A88-423F-BA5D-66E63BD7D1BA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B699D-E083-4ABB-9E3C-6A8472A82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899E5-28A8-47B2-88BB-95AB17C22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3FC47-920B-4E75-9053-6E90CA5AB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100124" y="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1AD867F6-0A88-423F-BA5D-66E63BD7D1BA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375B1-9421-4E29-A3DE-09C10DAF7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6A4D1-0824-453C-894A-66C951261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6974C-473C-4272-A35B-2E2E3CFBC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C55D2-2AC1-435C-9E8A-EBC7E0311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4367E-ADD6-4742-815E-AEBA58725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E13C3-25EF-4EE0-AA7E-9E74ECF7C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4A1AF-03A3-4CCB-BCF6-CEDDC61C94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62943FD-3845-46E6-A957-44CC11457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874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Additional Pricing Correlations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670" y="3143249"/>
            <a:ext cx="7822868" cy="2344479"/>
          </a:xfrm>
        </p:spPr>
        <p:txBody>
          <a:bodyPr/>
          <a:lstStyle/>
          <a:p>
            <a:pPr eaLnBrk="1" hangingPunct="1"/>
            <a:r>
              <a:rPr lang="en-US" dirty="0"/>
              <a:t>Slides 21 – 52 are </a:t>
            </a:r>
            <a:r>
              <a:rPr lang="en-US" sz="2800" dirty="0"/>
              <a:t>from Peters and </a:t>
            </a:r>
            <a:r>
              <a:rPr lang="en-US" sz="2800" dirty="0" err="1"/>
              <a:t>Timmerhaus</a:t>
            </a:r>
            <a:r>
              <a:rPr lang="en-US" sz="2800" dirty="0"/>
              <a:t>, 3</a:t>
            </a:r>
            <a:r>
              <a:rPr lang="en-US" sz="2800" baseline="30000" dirty="0"/>
              <a:t>rd</a:t>
            </a:r>
            <a:r>
              <a:rPr lang="en-US" sz="2800" dirty="0"/>
              <a:t> edition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1125" y="4749064"/>
            <a:ext cx="6381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charts do not appear in the 4th or 5th editions, but the authors assume you will go back and </a:t>
            </a:r>
            <a:r>
              <a:rPr lang="en-US" dirty="0" err="1">
                <a:solidFill>
                  <a:srgbClr val="FF0000"/>
                </a:solidFill>
              </a:rPr>
              <a:t>acess</a:t>
            </a:r>
            <a:r>
              <a:rPr lang="en-US" dirty="0">
                <a:solidFill>
                  <a:srgbClr val="FF0000"/>
                </a:solidFill>
              </a:rPr>
              <a:t> them as needed.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  <a:p>
            <a:r>
              <a:rPr lang="en-US" dirty="0">
                <a:solidFill>
                  <a:srgbClr val="FF0000"/>
                </a:solidFill>
              </a:rPr>
              <a:t>These charts are from January 1979 and are scaled to the present date using the Chemical Engineering Price Indices.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52686" y="952500"/>
            <a:ext cx="65246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15500" y="962025"/>
            <a:ext cx="66770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223963" y="862013"/>
            <a:ext cx="669607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857375" y="952500"/>
            <a:ext cx="54292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833563" y="938213"/>
            <a:ext cx="547687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7413" y="1000125"/>
            <a:ext cx="4829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210113" y="1182327"/>
            <a:ext cx="456395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555755" y="1124720"/>
            <a:ext cx="451951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670969" y="1124720"/>
            <a:ext cx="447545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670969" y="1239934"/>
            <a:ext cx="456179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1A7F22-29B0-43D2-723A-4C4380BE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29" y="1074158"/>
            <a:ext cx="4989278" cy="4557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A47A54-6435-4670-B8C8-259EF152115F}"/>
              </a:ext>
            </a:extLst>
          </p:cNvPr>
          <p:cNvSpPr/>
          <p:nvPr/>
        </p:nvSpPr>
        <p:spPr bwMode="auto">
          <a:xfrm>
            <a:off x="2419928" y="4336042"/>
            <a:ext cx="1496026" cy="947158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62BB0C2-7099-45B8-992D-BEF70515DBA4}"/>
              </a:ext>
            </a:extLst>
          </p:cNvPr>
          <p:cNvSpPr/>
          <p:nvPr/>
        </p:nvSpPr>
        <p:spPr bwMode="auto">
          <a:xfrm>
            <a:off x="2334518" y="4255363"/>
            <a:ext cx="182880" cy="182880"/>
          </a:xfrm>
          <a:prstGeom prst="ellipse">
            <a:avLst/>
          </a:prstGeom>
          <a:noFill/>
          <a:ln w="158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A6D1B7-A728-410D-B921-AFDCE3551436}"/>
              </a:ext>
            </a:extLst>
          </p:cNvPr>
          <p:cNvSpPr/>
          <p:nvPr/>
        </p:nvSpPr>
        <p:spPr bwMode="auto">
          <a:xfrm>
            <a:off x="3830542" y="4255363"/>
            <a:ext cx="182880" cy="182880"/>
          </a:xfrm>
          <a:prstGeom prst="ellipse">
            <a:avLst/>
          </a:prstGeom>
          <a:noFill/>
          <a:ln w="158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263886-8C58-4422-B536-4131ADF030CA}"/>
              </a:ext>
            </a:extLst>
          </p:cNvPr>
          <p:cNvSpPr/>
          <p:nvPr/>
        </p:nvSpPr>
        <p:spPr bwMode="auto">
          <a:xfrm>
            <a:off x="6003838" y="5087256"/>
            <a:ext cx="562759" cy="1959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456AD-FC5D-6D3A-36D7-15FCB438AEBD}"/>
              </a:ext>
            </a:extLst>
          </p:cNvPr>
          <p:cNvSpPr txBox="1"/>
          <p:nvPr/>
        </p:nvSpPr>
        <p:spPr>
          <a:xfrm>
            <a:off x="2188029" y="5779486"/>
            <a:ext cx="5144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13-3.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and installation time for carbon-steel welded pipe and fittings.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5C0B-CE2C-1B32-821F-443920E67F9A}"/>
              </a:ext>
            </a:extLst>
          </p:cNvPr>
          <p:cNvSpPr txBox="1"/>
          <p:nvPr/>
        </p:nvSpPr>
        <p:spPr>
          <a:xfrm>
            <a:off x="6545730" y="3622460"/>
            <a:ext cx="1454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curves read to the right.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3C617C4-553B-347A-9F15-DDECC1EA8775}"/>
              </a:ext>
            </a:extLst>
          </p:cNvPr>
          <p:cNvSpPr/>
          <p:nvPr/>
        </p:nvSpPr>
        <p:spPr bwMode="auto">
          <a:xfrm>
            <a:off x="6430393" y="2680156"/>
            <a:ext cx="170822" cy="1575207"/>
          </a:xfrm>
          <a:prstGeom prst="rightBrace">
            <a:avLst>
              <a:gd name="adj1" fmla="val 46445"/>
              <a:gd name="adj2" fmla="val 66908"/>
            </a:avLst>
          </a:prstGeom>
          <a:noFill/>
          <a:ln w="15875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FFD63F8-DD14-45E2-2087-FE6FC4056B83}"/>
              </a:ext>
            </a:extLst>
          </p:cNvPr>
          <p:cNvSpPr/>
          <p:nvPr/>
        </p:nvSpPr>
        <p:spPr bwMode="auto">
          <a:xfrm rot="14451173">
            <a:off x="3101071" y="1499329"/>
            <a:ext cx="170822" cy="1575207"/>
          </a:xfrm>
          <a:prstGeom prst="rightBrace">
            <a:avLst>
              <a:gd name="adj1" fmla="val 46445"/>
              <a:gd name="adj2" fmla="val 45253"/>
            </a:avLst>
          </a:prstGeom>
          <a:noFill/>
          <a:ln w="15875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3F381-F63E-3E51-DFAB-43856C35FE4E}"/>
              </a:ext>
            </a:extLst>
          </p:cNvPr>
          <p:cNvSpPr txBox="1"/>
          <p:nvPr/>
        </p:nvSpPr>
        <p:spPr>
          <a:xfrm>
            <a:off x="2697517" y="1938579"/>
            <a:ext cx="77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curves read to the left.</a:t>
            </a:r>
          </a:p>
        </p:txBody>
      </p:sp>
    </p:spTree>
    <p:extLst>
      <p:ext uri="{BB962C8B-B14F-4D97-AF65-F5344CB8AC3E}">
        <p14:creationId xmlns:p14="http://schemas.microsoft.com/office/powerpoint/2010/main" val="413630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382934" y="1239934"/>
            <a:ext cx="446495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382934" y="1067113"/>
            <a:ext cx="455581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2506" y="1067113"/>
            <a:ext cx="472137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555755" y="1009506"/>
            <a:ext cx="469442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685925" y="928688"/>
            <a:ext cx="57721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685925" y="838200"/>
            <a:ext cx="57721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095501" y="976312"/>
            <a:ext cx="495300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077F29-1B30-4210-9E68-73F66D12C3C8}"/>
              </a:ext>
            </a:extLst>
          </p:cNvPr>
          <p:cNvSpPr/>
          <p:nvPr/>
        </p:nvSpPr>
        <p:spPr bwMode="auto">
          <a:xfrm>
            <a:off x="2450072" y="3719971"/>
            <a:ext cx="1353229" cy="1477818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BA636B-B032-4F6F-BB92-59176124DCB0}"/>
              </a:ext>
            </a:extLst>
          </p:cNvPr>
          <p:cNvSpPr/>
          <p:nvPr/>
        </p:nvSpPr>
        <p:spPr bwMode="auto">
          <a:xfrm>
            <a:off x="3717890" y="3621999"/>
            <a:ext cx="170822" cy="19594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9E9F2-E7B3-48C9-A66A-AC6051EBF453}"/>
              </a:ext>
            </a:extLst>
          </p:cNvPr>
          <p:cNvSpPr/>
          <p:nvPr/>
        </p:nvSpPr>
        <p:spPr bwMode="auto">
          <a:xfrm>
            <a:off x="2364661" y="3612586"/>
            <a:ext cx="170822" cy="19594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66938" y="966788"/>
            <a:ext cx="48101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090738" y="942975"/>
            <a:ext cx="49625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152650" y="962025"/>
            <a:ext cx="48387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4775B0-0BF0-EB57-98B6-C421ABC3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52" y="997145"/>
            <a:ext cx="4957499" cy="45902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0729C8-D4B6-456C-A832-3D6A2FA99334}"/>
              </a:ext>
            </a:extLst>
          </p:cNvPr>
          <p:cNvSpPr/>
          <p:nvPr/>
        </p:nvSpPr>
        <p:spPr bwMode="auto">
          <a:xfrm>
            <a:off x="2552700" y="3914775"/>
            <a:ext cx="2124075" cy="1349953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F05459-1AA2-4D12-BBB4-C0494BE39131}"/>
                  </a:ext>
                </a:extLst>
              </p14:cNvPr>
              <p14:cNvContentPartPr/>
              <p14:nvPr/>
            </p14:nvContentPartPr>
            <p14:xfrm>
              <a:off x="3730041" y="1697482"/>
              <a:ext cx="1993320" cy="319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F05459-1AA2-4D12-BBB4-C0494BE391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2041" y="1661482"/>
                <a:ext cx="2028960" cy="32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876C775-9714-4A89-8C81-3A3D21E6754A}"/>
                  </a:ext>
                </a:extLst>
              </p14:cNvPr>
              <p14:cNvContentPartPr/>
              <p14:nvPr/>
            </p14:nvContentPartPr>
            <p14:xfrm>
              <a:off x="4963636" y="3426330"/>
              <a:ext cx="54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76C775-9714-4A89-8C81-3A3D21E675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6761" y="3390330"/>
                <a:ext cx="38813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/>
          <p:cNvCxnSpPr/>
          <p:nvPr/>
        </p:nvCxnSpPr>
        <p:spPr bwMode="auto">
          <a:xfrm flipH="1">
            <a:off x="5012026" y="2800635"/>
            <a:ext cx="263660" cy="49506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882497-16A7-81C9-0477-8048E59B5A99}"/>
              </a:ext>
            </a:extLst>
          </p:cNvPr>
          <p:cNvSpPr txBox="1"/>
          <p:nvPr/>
        </p:nvSpPr>
        <p:spPr>
          <a:xfrm>
            <a:off x="2154522" y="5594259"/>
            <a:ext cx="5144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13-3.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and installation time for carbon-steel welded pipe and fittings.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C58CC4-CDF8-3673-1594-437A45720510}"/>
              </a:ext>
            </a:extLst>
          </p:cNvPr>
          <p:cNvSpPr/>
          <p:nvPr/>
        </p:nvSpPr>
        <p:spPr bwMode="auto">
          <a:xfrm>
            <a:off x="4585335" y="3816498"/>
            <a:ext cx="182880" cy="182880"/>
          </a:xfrm>
          <a:prstGeom prst="ellipse">
            <a:avLst/>
          </a:prstGeom>
          <a:noFill/>
          <a:ln w="158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31ECDA-179E-FF69-C2BF-04AF0C7FFD99}"/>
              </a:ext>
            </a:extLst>
          </p:cNvPr>
          <p:cNvSpPr/>
          <p:nvPr/>
        </p:nvSpPr>
        <p:spPr bwMode="auto">
          <a:xfrm>
            <a:off x="2461260" y="3823335"/>
            <a:ext cx="182880" cy="182880"/>
          </a:xfrm>
          <a:prstGeom prst="ellipse">
            <a:avLst/>
          </a:prstGeom>
          <a:noFill/>
          <a:ln w="158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CF43B74-CBD6-2E4E-D571-20817E189CFA}"/>
              </a:ext>
            </a:extLst>
          </p:cNvPr>
          <p:cNvSpPr/>
          <p:nvPr/>
        </p:nvSpPr>
        <p:spPr bwMode="auto">
          <a:xfrm rot="12586986">
            <a:off x="3658554" y="1884157"/>
            <a:ext cx="170822" cy="1575207"/>
          </a:xfrm>
          <a:prstGeom prst="rightBrace">
            <a:avLst>
              <a:gd name="adj1" fmla="val 46445"/>
              <a:gd name="adj2" fmla="val 45253"/>
            </a:avLst>
          </a:prstGeom>
          <a:noFill/>
          <a:ln w="15875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B3638-193A-A5A2-6733-2694F3410B55}"/>
              </a:ext>
            </a:extLst>
          </p:cNvPr>
          <p:cNvSpPr txBox="1"/>
          <p:nvPr/>
        </p:nvSpPr>
        <p:spPr>
          <a:xfrm>
            <a:off x="3090320" y="2351159"/>
            <a:ext cx="74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curves read to the left.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CDCF1-CC71-6D1F-BED4-CB88F3755C01}"/>
              </a:ext>
            </a:extLst>
          </p:cNvPr>
          <p:cNvSpPr txBox="1"/>
          <p:nvPr/>
        </p:nvSpPr>
        <p:spPr>
          <a:xfrm>
            <a:off x="5498243" y="4830021"/>
            <a:ext cx="1454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curves read to the right.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3D7004-4A93-4E7E-BCE2-ACFA8476DB3F}"/>
              </a:ext>
            </a:extLst>
          </p:cNvPr>
          <p:cNvSpPr/>
          <p:nvPr/>
        </p:nvSpPr>
        <p:spPr bwMode="auto">
          <a:xfrm rot="2544695">
            <a:off x="5545692" y="3857623"/>
            <a:ext cx="170822" cy="1575207"/>
          </a:xfrm>
          <a:prstGeom prst="rightBrace">
            <a:avLst>
              <a:gd name="adj1" fmla="val 46445"/>
              <a:gd name="adj2" fmla="val 66908"/>
            </a:avLst>
          </a:prstGeom>
          <a:noFill/>
          <a:ln w="15875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51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71700" y="1000125"/>
            <a:ext cx="48006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924050" y="947738"/>
            <a:ext cx="52959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0000">
            <a:off x="1404938" y="1109663"/>
            <a:ext cx="63341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0000">
            <a:off x="2267720" y="836685"/>
            <a:ext cx="61722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7D33D-4C8E-00FA-3C96-E15BEF182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59" y="1095122"/>
            <a:ext cx="5064882" cy="4667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2DEFD-4DDD-02F1-4CE6-C166C103CFEA}"/>
              </a:ext>
            </a:extLst>
          </p:cNvPr>
          <p:cNvSpPr txBox="1"/>
          <p:nvPr/>
        </p:nvSpPr>
        <p:spPr>
          <a:xfrm>
            <a:off x="2195680" y="6014569"/>
            <a:ext cx="5253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13-5.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and installation time for carbon-steel welded pipe and fittings.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5165B7-129A-A760-E653-6A43AC64CDBD}"/>
              </a:ext>
            </a:extLst>
          </p:cNvPr>
          <p:cNvSpPr/>
          <p:nvPr/>
        </p:nvSpPr>
        <p:spPr bwMode="auto">
          <a:xfrm>
            <a:off x="2689497" y="3076575"/>
            <a:ext cx="2063478" cy="2286124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4F510-E97C-CF5A-AD75-BF6C2EA98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16" y="1110343"/>
            <a:ext cx="4833085" cy="4637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750DD-A295-A145-DB99-25386476A0FB}"/>
              </a:ext>
            </a:extLst>
          </p:cNvPr>
          <p:cNvSpPr txBox="1"/>
          <p:nvPr/>
        </p:nvSpPr>
        <p:spPr>
          <a:xfrm>
            <a:off x="3055652" y="6047226"/>
            <a:ext cx="3883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13-6.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carbon-steel screwed pipe and fittings.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28C75-2561-F6EB-812D-81CC2DBE52B8}"/>
              </a:ext>
            </a:extLst>
          </p:cNvPr>
          <p:cNvSpPr/>
          <p:nvPr/>
        </p:nvSpPr>
        <p:spPr bwMode="auto">
          <a:xfrm>
            <a:off x="2689498" y="3635829"/>
            <a:ext cx="1784532" cy="1726870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0BAA9-E2E5-EA07-98F4-41A2C08A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5" y="1161040"/>
            <a:ext cx="4691743" cy="4557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F40D4F-8B38-AA20-91AE-29CF09A61017}"/>
              </a:ext>
            </a:extLst>
          </p:cNvPr>
          <p:cNvSpPr txBox="1"/>
          <p:nvPr/>
        </p:nvSpPr>
        <p:spPr>
          <a:xfrm>
            <a:off x="3055652" y="6047226"/>
            <a:ext cx="3960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13-7.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carbon-steel screwed pipe and fittings.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23AE2-B554-346B-DBD3-91F60DE01C83}"/>
              </a:ext>
            </a:extLst>
          </p:cNvPr>
          <p:cNvSpPr/>
          <p:nvPr/>
        </p:nvSpPr>
        <p:spPr bwMode="auto">
          <a:xfrm>
            <a:off x="2689498" y="3635829"/>
            <a:ext cx="1784532" cy="1726870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033588" y="938213"/>
            <a:ext cx="50768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066925" y="1004888"/>
            <a:ext cx="50101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111182" y="809625"/>
            <a:ext cx="68389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23171</TotalTime>
  <Words>154</Words>
  <Application>Microsoft Office PowerPoint</Application>
  <PresentationFormat>On-screen Show (4:3)</PresentationFormat>
  <Paragraphs>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Times New Roman</vt:lpstr>
      <vt:lpstr>Arial</vt:lpstr>
      <vt:lpstr>Calibri</vt:lpstr>
      <vt:lpstr>Default Design</vt:lpstr>
      <vt:lpstr>Additional Pricing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Department of Chemistry</dc:creator>
  <cp:lastModifiedBy>Biaglow, Andrew Dr.</cp:lastModifiedBy>
  <cp:revision>318</cp:revision>
  <cp:lastPrinted>2018-01-10T14:23:55Z</cp:lastPrinted>
  <dcterms:created xsi:type="dcterms:W3CDTF">2004-08-27T18:15:49Z</dcterms:created>
  <dcterms:modified xsi:type="dcterms:W3CDTF">2024-01-09T14:15:16Z</dcterms:modified>
</cp:coreProperties>
</file>